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667625" cy="4560888"/>
  <p:notesSz cx="6858000" cy="9144000"/>
  <p:defaultTextStyle>
    <a:defPPr>
      <a:defRPr lang="es-EC"/>
    </a:defPPr>
    <a:lvl1pPr marL="0" algn="l" defTabSz="585673" rtl="0" eaLnBrk="1" latinLnBrk="0" hangingPunct="1">
      <a:defRPr sz="1153" kern="1200">
        <a:solidFill>
          <a:schemeClr val="tx1"/>
        </a:solidFill>
        <a:latin typeface="+mn-lt"/>
        <a:ea typeface="+mn-ea"/>
        <a:cs typeface="+mn-cs"/>
      </a:defRPr>
    </a:lvl1pPr>
    <a:lvl2pPr marL="292837" algn="l" defTabSz="585673" rtl="0" eaLnBrk="1" latinLnBrk="0" hangingPunct="1">
      <a:defRPr sz="1153" kern="1200">
        <a:solidFill>
          <a:schemeClr val="tx1"/>
        </a:solidFill>
        <a:latin typeface="+mn-lt"/>
        <a:ea typeface="+mn-ea"/>
        <a:cs typeface="+mn-cs"/>
      </a:defRPr>
    </a:lvl2pPr>
    <a:lvl3pPr marL="585673" algn="l" defTabSz="585673" rtl="0" eaLnBrk="1" latinLnBrk="0" hangingPunct="1">
      <a:defRPr sz="1153" kern="1200">
        <a:solidFill>
          <a:schemeClr val="tx1"/>
        </a:solidFill>
        <a:latin typeface="+mn-lt"/>
        <a:ea typeface="+mn-ea"/>
        <a:cs typeface="+mn-cs"/>
      </a:defRPr>
    </a:lvl3pPr>
    <a:lvl4pPr marL="878510" algn="l" defTabSz="585673" rtl="0" eaLnBrk="1" latinLnBrk="0" hangingPunct="1">
      <a:defRPr sz="1153" kern="1200">
        <a:solidFill>
          <a:schemeClr val="tx1"/>
        </a:solidFill>
        <a:latin typeface="+mn-lt"/>
        <a:ea typeface="+mn-ea"/>
        <a:cs typeface="+mn-cs"/>
      </a:defRPr>
    </a:lvl4pPr>
    <a:lvl5pPr marL="1171346" algn="l" defTabSz="585673" rtl="0" eaLnBrk="1" latinLnBrk="0" hangingPunct="1">
      <a:defRPr sz="1153" kern="1200">
        <a:solidFill>
          <a:schemeClr val="tx1"/>
        </a:solidFill>
        <a:latin typeface="+mn-lt"/>
        <a:ea typeface="+mn-ea"/>
        <a:cs typeface="+mn-cs"/>
      </a:defRPr>
    </a:lvl5pPr>
    <a:lvl6pPr marL="1464183" algn="l" defTabSz="585673" rtl="0" eaLnBrk="1" latinLnBrk="0" hangingPunct="1">
      <a:defRPr sz="1153" kern="1200">
        <a:solidFill>
          <a:schemeClr val="tx1"/>
        </a:solidFill>
        <a:latin typeface="+mn-lt"/>
        <a:ea typeface="+mn-ea"/>
        <a:cs typeface="+mn-cs"/>
      </a:defRPr>
    </a:lvl6pPr>
    <a:lvl7pPr marL="1757020" algn="l" defTabSz="585673" rtl="0" eaLnBrk="1" latinLnBrk="0" hangingPunct="1">
      <a:defRPr sz="1153" kern="1200">
        <a:solidFill>
          <a:schemeClr val="tx1"/>
        </a:solidFill>
        <a:latin typeface="+mn-lt"/>
        <a:ea typeface="+mn-ea"/>
        <a:cs typeface="+mn-cs"/>
      </a:defRPr>
    </a:lvl7pPr>
    <a:lvl8pPr marL="2049856" algn="l" defTabSz="585673" rtl="0" eaLnBrk="1" latinLnBrk="0" hangingPunct="1">
      <a:defRPr sz="1153" kern="1200">
        <a:solidFill>
          <a:schemeClr val="tx1"/>
        </a:solidFill>
        <a:latin typeface="+mn-lt"/>
        <a:ea typeface="+mn-ea"/>
        <a:cs typeface="+mn-cs"/>
      </a:defRPr>
    </a:lvl8pPr>
    <a:lvl9pPr marL="2342693" algn="l" defTabSz="585673" rtl="0" eaLnBrk="1" latinLnBrk="0" hangingPunct="1">
      <a:defRPr sz="11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045" y="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8453" y="746423"/>
            <a:ext cx="5750719" cy="1587865"/>
          </a:xfrm>
        </p:spPr>
        <p:txBody>
          <a:bodyPr anchor="b"/>
          <a:lstStyle>
            <a:lvl1pPr algn="ctr">
              <a:defRPr sz="377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453" y="2395522"/>
            <a:ext cx="5750719" cy="1101159"/>
          </a:xfrm>
        </p:spPr>
        <p:txBody>
          <a:bodyPr/>
          <a:lstStyle>
            <a:lvl1pPr marL="0" indent="0" algn="ctr">
              <a:buNone/>
              <a:defRPr sz="1509"/>
            </a:lvl1pPr>
            <a:lvl2pPr marL="287533" indent="0" algn="ctr">
              <a:buNone/>
              <a:defRPr sz="1258"/>
            </a:lvl2pPr>
            <a:lvl3pPr marL="575066" indent="0" algn="ctr">
              <a:buNone/>
              <a:defRPr sz="1132"/>
            </a:lvl3pPr>
            <a:lvl4pPr marL="862599" indent="0" algn="ctr">
              <a:buNone/>
              <a:defRPr sz="1006"/>
            </a:lvl4pPr>
            <a:lvl5pPr marL="1150132" indent="0" algn="ctr">
              <a:buNone/>
              <a:defRPr sz="1006"/>
            </a:lvl5pPr>
            <a:lvl6pPr marL="1437665" indent="0" algn="ctr">
              <a:buNone/>
              <a:defRPr sz="1006"/>
            </a:lvl6pPr>
            <a:lvl7pPr marL="1725198" indent="0" algn="ctr">
              <a:buNone/>
              <a:defRPr sz="1006"/>
            </a:lvl7pPr>
            <a:lvl8pPr marL="2012732" indent="0" algn="ctr">
              <a:buNone/>
              <a:defRPr sz="1006"/>
            </a:lvl8pPr>
            <a:lvl9pPr marL="2300265" indent="0" algn="ctr">
              <a:buNone/>
              <a:defRPr sz="1006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8566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4130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7144" y="242825"/>
            <a:ext cx="1653332" cy="386514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7149" y="242825"/>
            <a:ext cx="4864150" cy="386514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4998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422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155" y="1137056"/>
            <a:ext cx="6613327" cy="1897202"/>
          </a:xfrm>
        </p:spPr>
        <p:txBody>
          <a:bodyPr anchor="b"/>
          <a:lstStyle>
            <a:lvl1pPr>
              <a:defRPr sz="3773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155" y="3052206"/>
            <a:ext cx="6613327" cy="997694"/>
          </a:xfrm>
        </p:spPr>
        <p:txBody>
          <a:bodyPr/>
          <a:lstStyle>
            <a:lvl1pPr marL="0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1pPr>
            <a:lvl2pPr marL="287533" indent="0">
              <a:buNone/>
              <a:defRPr sz="1258">
                <a:solidFill>
                  <a:schemeClr val="tx1">
                    <a:tint val="75000"/>
                  </a:schemeClr>
                </a:solidFill>
              </a:defRPr>
            </a:lvl2pPr>
            <a:lvl3pPr marL="575066" indent="0">
              <a:buNone/>
              <a:defRPr sz="1132">
                <a:solidFill>
                  <a:schemeClr val="tx1">
                    <a:tint val="75000"/>
                  </a:schemeClr>
                </a:solidFill>
              </a:defRPr>
            </a:lvl3pPr>
            <a:lvl4pPr marL="862599" indent="0">
              <a:buNone/>
              <a:defRPr sz="1006">
                <a:solidFill>
                  <a:schemeClr val="tx1">
                    <a:tint val="75000"/>
                  </a:schemeClr>
                </a:solidFill>
              </a:defRPr>
            </a:lvl4pPr>
            <a:lvl5pPr marL="1150132" indent="0">
              <a:buNone/>
              <a:defRPr sz="1006">
                <a:solidFill>
                  <a:schemeClr val="tx1">
                    <a:tint val="75000"/>
                  </a:schemeClr>
                </a:solidFill>
              </a:defRPr>
            </a:lvl5pPr>
            <a:lvl6pPr marL="1437665" indent="0">
              <a:buNone/>
              <a:defRPr sz="1006">
                <a:solidFill>
                  <a:schemeClr val="tx1">
                    <a:tint val="75000"/>
                  </a:schemeClr>
                </a:solidFill>
              </a:defRPr>
            </a:lvl6pPr>
            <a:lvl7pPr marL="1725198" indent="0">
              <a:buNone/>
              <a:defRPr sz="1006">
                <a:solidFill>
                  <a:schemeClr val="tx1">
                    <a:tint val="75000"/>
                  </a:schemeClr>
                </a:solidFill>
              </a:defRPr>
            </a:lvl7pPr>
            <a:lvl8pPr marL="2012732" indent="0">
              <a:buNone/>
              <a:defRPr sz="1006">
                <a:solidFill>
                  <a:schemeClr val="tx1">
                    <a:tint val="75000"/>
                  </a:schemeClr>
                </a:solidFill>
              </a:defRPr>
            </a:lvl8pPr>
            <a:lvl9pPr marL="2300265" indent="0">
              <a:buNone/>
              <a:defRPr sz="10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5130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149" y="1214125"/>
            <a:ext cx="3258741" cy="289384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1735" y="1214125"/>
            <a:ext cx="3258741" cy="289384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6587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48" y="242825"/>
            <a:ext cx="6613327" cy="8815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148" y="1118051"/>
            <a:ext cx="3243764" cy="547940"/>
          </a:xfrm>
        </p:spPr>
        <p:txBody>
          <a:bodyPr anchor="b"/>
          <a:lstStyle>
            <a:lvl1pPr marL="0" indent="0">
              <a:buNone/>
              <a:defRPr sz="1509" b="1"/>
            </a:lvl1pPr>
            <a:lvl2pPr marL="287533" indent="0">
              <a:buNone/>
              <a:defRPr sz="1258" b="1"/>
            </a:lvl2pPr>
            <a:lvl3pPr marL="575066" indent="0">
              <a:buNone/>
              <a:defRPr sz="1132" b="1"/>
            </a:lvl3pPr>
            <a:lvl4pPr marL="862599" indent="0">
              <a:buNone/>
              <a:defRPr sz="1006" b="1"/>
            </a:lvl4pPr>
            <a:lvl5pPr marL="1150132" indent="0">
              <a:buNone/>
              <a:defRPr sz="1006" b="1"/>
            </a:lvl5pPr>
            <a:lvl6pPr marL="1437665" indent="0">
              <a:buNone/>
              <a:defRPr sz="1006" b="1"/>
            </a:lvl6pPr>
            <a:lvl7pPr marL="1725198" indent="0">
              <a:buNone/>
              <a:defRPr sz="1006" b="1"/>
            </a:lvl7pPr>
            <a:lvl8pPr marL="2012732" indent="0">
              <a:buNone/>
              <a:defRPr sz="1006" b="1"/>
            </a:lvl8pPr>
            <a:lvl9pPr marL="2300265" indent="0">
              <a:buNone/>
              <a:defRPr sz="1006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148" y="1665991"/>
            <a:ext cx="3243764" cy="24504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1735" y="1118051"/>
            <a:ext cx="3259739" cy="547940"/>
          </a:xfrm>
        </p:spPr>
        <p:txBody>
          <a:bodyPr anchor="b"/>
          <a:lstStyle>
            <a:lvl1pPr marL="0" indent="0">
              <a:buNone/>
              <a:defRPr sz="1509" b="1"/>
            </a:lvl1pPr>
            <a:lvl2pPr marL="287533" indent="0">
              <a:buNone/>
              <a:defRPr sz="1258" b="1"/>
            </a:lvl2pPr>
            <a:lvl3pPr marL="575066" indent="0">
              <a:buNone/>
              <a:defRPr sz="1132" b="1"/>
            </a:lvl3pPr>
            <a:lvl4pPr marL="862599" indent="0">
              <a:buNone/>
              <a:defRPr sz="1006" b="1"/>
            </a:lvl4pPr>
            <a:lvl5pPr marL="1150132" indent="0">
              <a:buNone/>
              <a:defRPr sz="1006" b="1"/>
            </a:lvl5pPr>
            <a:lvl6pPr marL="1437665" indent="0">
              <a:buNone/>
              <a:defRPr sz="1006" b="1"/>
            </a:lvl6pPr>
            <a:lvl7pPr marL="1725198" indent="0">
              <a:buNone/>
              <a:defRPr sz="1006" b="1"/>
            </a:lvl7pPr>
            <a:lvl8pPr marL="2012732" indent="0">
              <a:buNone/>
              <a:defRPr sz="1006" b="1"/>
            </a:lvl8pPr>
            <a:lvl9pPr marL="2300265" indent="0">
              <a:buNone/>
              <a:defRPr sz="1006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81735" y="1665991"/>
            <a:ext cx="3259739" cy="24504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0315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3248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743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48" y="304059"/>
            <a:ext cx="2473008" cy="1064207"/>
          </a:xfrm>
        </p:spPr>
        <p:txBody>
          <a:bodyPr anchor="b"/>
          <a:lstStyle>
            <a:lvl1pPr>
              <a:defRPr sz="201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59739" y="656684"/>
            <a:ext cx="3881735" cy="3241187"/>
          </a:xfrm>
        </p:spPr>
        <p:txBody>
          <a:bodyPr/>
          <a:lstStyle>
            <a:lvl1pPr>
              <a:defRPr sz="2012"/>
            </a:lvl1pPr>
            <a:lvl2pPr>
              <a:defRPr sz="1761"/>
            </a:lvl2pPr>
            <a:lvl3pPr>
              <a:defRPr sz="1509"/>
            </a:lvl3pPr>
            <a:lvl4pPr>
              <a:defRPr sz="1258"/>
            </a:lvl4pPr>
            <a:lvl5pPr>
              <a:defRPr sz="1258"/>
            </a:lvl5pPr>
            <a:lvl6pPr>
              <a:defRPr sz="1258"/>
            </a:lvl6pPr>
            <a:lvl7pPr>
              <a:defRPr sz="1258"/>
            </a:lvl7pPr>
            <a:lvl8pPr>
              <a:defRPr sz="1258"/>
            </a:lvl8pPr>
            <a:lvl9pPr>
              <a:defRPr sz="125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8148" y="1368266"/>
            <a:ext cx="2473008" cy="2534883"/>
          </a:xfrm>
        </p:spPr>
        <p:txBody>
          <a:bodyPr/>
          <a:lstStyle>
            <a:lvl1pPr marL="0" indent="0">
              <a:buNone/>
              <a:defRPr sz="1006"/>
            </a:lvl1pPr>
            <a:lvl2pPr marL="287533" indent="0">
              <a:buNone/>
              <a:defRPr sz="880"/>
            </a:lvl2pPr>
            <a:lvl3pPr marL="575066" indent="0">
              <a:buNone/>
              <a:defRPr sz="755"/>
            </a:lvl3pPr>
            <a:lvl4pPr marL="862599" indent="0">
              <a:buNone/>
              <a:defRPr sz="629"/>
            </a:lvl4pPr>
            <a:lvl5pPr marL="1150132" indent="0">
              <a:buNone/>
              <a:defRPr sz="629"/>
            </a:lvl5pPr>
            <a:lvl6pPr marL="1437665" indent="0">
              <a:buNone/>
              <a:defRPr sz="629"/>
            </a:lvl6pPr>
            <a:lvl7pPr marL="1725198" indent="0">
              <a:buNone/>
              <a:defRPr sz="629"/>
            </a:lvl7pPr>
            <a:lvl8pPr marL="2012732" indent="0">
              <a:buNone/>
              <a:defRPr sz="629"/>
            </a:lvl8pPr>
            <a:lvl9pPr marL="2300265" indent="0">
              <a:buNone/>
              <a:defRPr sz="62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70709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148" y="304059"/>
            <a:ext cx="2473008" cy="1064207"/>
          </a:xfrm>
        </p:spPr>
        <p:txBody>
          <a:bodyPr anchor="b"/>
          <a:lstStyle>
            <a:lvl1pPr>
              <a:defRPr sz="201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59739" y="656684"/>
            <a:ext cx="3881735" cy="3241187"/>
          </a:xfrm>
        </p:spPr>
        <p:txBody>
          <a:bodyPr anchor="t"/>
          <a:lstStyle>
            <a:lvl1pPr marL="0" indent="0">
              <a:buNone/>
              <a:defRPr sz="2012"/>
            </a:lvl1pPr>
            <a:lvl2pPr marL="287533" indent="0">
              <a:buNone/>
              <a:defRPr sz="1761"/>
            </a:lvl2pPr>
            <a:lvl3pPr marL="575066" indent="0">
              <a:buNone/>
              <a:defRPr sz="1509"/>
            </a:lvl3pPr>
            <a:lvl4pPr marL="862599" indent="0">
              <a:buNone/>
              <a:defRPr sz="1258"/>
            </a:lvl4pPr>
            <a:lvl5pPr marL="1150132" indent="0">
              <a:buNone/>
              <a:defRPr sz="1258"/>
            </a:lvl5pPr>
            <a:lvl6pPr marL="1437665" indent="0">
              <a:buNone/>
              <a:defRPr sz="1258"/>
            </a:lvl6pPr>
            <a:lvl7pPr marL="1725198" indent="0">
              <a:buNone/>
              <a:defRPr sz="1258"/>
            </a:lvl7pPr>
            <a:lvl8pPr marL="2012732" indent="0">
              <a:buNone/>
              <a:defRPr sz="1258"/>
            </a:lvl8pPr>
            <a:lvl9pPr marL="2300265" indent="0">
              <a:buNone/>
              <a:defRPr sz="125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8148" y="1368266"/>
            <a:ext cx="2473008" cy="2534883"/>
          </a:xfrm>
        </p:spPr>
        <p:txBody>
          <a:bodyPr/>
          <a:lstStyle>
            <a:lvl1pPr marL="0" indent="0">
              <a:buNone/>
              <a:defRPr sz="1006"/>
            </a:lvl1pPr>
            <a:lvl2pPr marL="287533" indent="0">
              <a:buNone/>
              <a:defRPr sz="880"/>
            </a:lvl2pPr>
            <a:lvl3pPr marL="575066" indent="0">
              <a:buNone/>
              <a:defRPr sz="755"/>
            </a:lvl3pPr>
            <a:lvl4pPr marL="862599" indent="0">
              <a:buNone/>
              <a:defRPr sz="629"/>
            </a:lvl4pPr>
            <a:lvl5pPr marL="1150132" indent="0">
              <a:buNone/>
              <a:defRPr sz="629"/>
            </a:lvl5pPr>
            <a:lvl6pPr marL="1437665" indent="0">
              <a:buNone/>
              <a:defRPr sz="629"/>
            </a:lvl6pPr>
            <a:lvl7pPr marL="1725198" indent="0">
              <a:buNone/>
              <a:defRPr sz="629"/>
            </a:lvl7pPr>
            <a:lvl8pPr marL="2012732" indent="0">
              <a:buNone/>
              <a:defRPr sz="629"/>
            </a:lvl8pPr>
            <a:lvl9pPr marL="2300265" indent="0">
              <a:buNone/>
              <a:defRPr sz="62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2516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7149" y="242825"/>
            <a:ext cx="6613327" cy="881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149" y="1214125"/>
            <a:ext cx="6613327" cy="2893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7149" y="4227268"/>
            <a:ext cx="1725216" cy="242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E57D-738D-42BC-B532-8F0BEAAE9DD5}" type="datetimeFigureOut">
              <a:rPr lang="es-EC" smtClean="0"/>
              <a:t>25/10/2024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901" y="4227268"/>
            <a:ext cx="2587823" cy="242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5260" y="4227268"/>
            <a:ext cx="1725216" cy="242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B3B30-706B-495B-AF99-182EE3D4A703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3745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75066" rtl="0" eaLnBrk="1" latinLnBrk="0" hangingPunct="1">
        <a:lnSpc>
          <a:spcPct val="90000"/>
        </a:lnSpc>
        <a:spcBef>
          <a:spcPct val="0"/>
        </a:spcBef>
        <a:buNone/>
        <a:defRPr sz="2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767" indent="-143767" algn="l" defTabSz="575066" rtl="0" eaLnBrk="1" latinLnBrk="0" hangingPunct="1">
        <a:lnSpc>
          <a:spcPct val="90000"/>
        </a:lnSpc>
        <a:spcBef>
          <a:spcPts val="629"/>
        </a:spcBef>
        <a:buFont typeface="Arial" panose="020B0604020202020204" pitchFamily="34" charset="0"/>
        <a:buChar char="•"/>
        <a:defRPr sz="1761" kern="1200">
          <a:solidFill>
            <a:schemeClr val="tx1"/>
          </a:solidFill>
          <a:latin typeface="+mn-lt"/>
          <a:ea typeface="+mn-ea"/>
          <a:cs typeface="+mn-cs"/>
        </a:defRPr>
      </a:lvl1pPr>
      <a:lvl2pPr marL="431300" indent="-143767" algn="l" defTabSz="575066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509" kern="1200">
          <a:solidFill>
            <a:schemeClr val="tx1"/>
          </a:solidFill>
          <a:latin typeface="+mn-lt"/>
          <a:ea typeface="+mn-ea"/>
          <a:cs typeface="+mn-cs"/>
        </a:defRPr>
      </a:lvl2pPr>
      <a:lvl3pPr marL="718833" indent="-143767" algn="l" defTabSz="575066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258" kern="1200">
          <a:solidFill>
            <a:schemeClr val="tx1"/>
          </a:solidFill>
          <a:latin typeface="+mn-lt"/>
          <a:ea typeface="+mn-ea"/>
          <a:cs typeface="+mn-cs"/>
        </a:defRPr>
      </a:lvl3pPr>
      <a:lvl4pPr marL="1006366" indent="-143767" algn="l" defTabSz="575066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2" kern="1200">
          <a:solidFill>
            <a:schemeClr val="tx1"/>
          </a:solidFill>
          <a:latin typeface="+mn-lt"/>
          <a:ea typeface="+mn-ea"/>
          <a:cs typeface="+mn-cs"/>
        </a:defRPr>
      </a:lvl4pPr>
      <a:lvl5pPr marL="1293899" indent="-143767" algn="l" defTabSz="575066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2" kern="1200">
          <a:solidFill>
            <a:schemeClr val="tx1"/>
          </a:solidFill>
          <a:latin typeface="+mn-lt"/>
          <a:ea typeface="+mn-ea"/>
          <a:cs typeface="+mn-cs"/>
        </a:defRPr>
      </a:lvl5pPr>
      <a:lvl6pPr marL="1581432" indent="-143767" algn="l" defTabSz="575066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2" kern="1200">
          <a:solidFill>
            <a:schemeClr val="tx1"/>
          </a:solidFill>
          <a:latin typeface="+mn-lt"/>
          <a:ea typeface="+mn-ea"/>
          <a:cs typeface="+mn-cs"/>
        </a:defRPr>
      </a:lvl6pPr>
      <a:lvl7pPr marL="1868965" indent="-143767" algn="l" defTabSz="575066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2" kern="1200">
          <a:solidFill>
            <a:schemeClr val="tx1"/>
          </a:solidFill>
          <a:latin typeface="+mn-lt"/>
          <a:ea typeface="+mn-ea"/>
          <a:cs typeface="+mn-cs"/>
        </a:defRPr>
      </a:lvl7pPr>
      <a:lvl8pPr marL="2156498" indent="-143767" algn="l" defTabSz="575066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2" kern="1200">
          <a:solidFill>
            <a:schemeClr val="tx1"/>
          </a:solidFill>
          <a:latin typeface="+mn-lt"/>
          <a:ea typeface="+mn-ea"/>
          <a:cs typeface="+mn-cs"/>
        </a:defRPr>
      </a:lvl8pPr>
      <a:lvl9pPr marL="2444031" indent="-143767" algn="l" defTabSz="575066" rtl="0" eaLnBrk="1" latinLnBrk="0" hangingPunct="1">
        <a:lnSpc>
          <a:spcPct val="90000"/>
        </a:lnSpc>
        <a:spcBef>
          <a:spcPts val="314"/>
        </a:spcBef>
        <a:buFont typeface="Arial" panose="020B0604020202020204" pitchFamily="34" charset="0"/>
        <a:buChar char="•"/>
        <a:defRPr sz="11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066" rtl="0" eaLnBrk="1" latinLnBrk="0" hangingPunct="1">
        <a:defRPr sz="1132" kern="1200">
          <a:solidFill>
            <a:schemeClr val="tx1"/>
          </a:solidFill>
          <a:latin typeface="+mn-lt"/>
          <a:ea typeface="+mn-ea"/>
          <a:cs typeface="+mn-cs"/>
        </a:defRPr>
      </a:lvl1pPr>
      <a:lvl2pPr marL="287533" algn="l" defTabSz="575066" rtl="0" eaLnBrk="1" latinLnBrk="0" hangingPunct="1">
        <a:defRPr sz="1132" kern="1200">
          <a:solidFill>
            <a:schemeClr val="tx1"/>
          </a:solidFill>
          <a:latin typeface="+mn-lt"/>
          <a:ea typeface="+mn-ea"/>
          <a:cs typeface="+mn-cs"/>
        </a:defRPr>
      </a:lvl2pPr>
      <a:lvl3pPr marL="575066" algn="l" defTabSz="575066" rtl="0" eaLnBrk="1" latinLnBrk="0" hangingPunct="1">
        <a:defRPr sz="1132" kern="1200">
          <a:solidFill>
            <a:schemeClr val="tx1"/>
          </a:solidFill>
          <a:latin typeface="+mn-lt"/>
          <a:ea typeface="+mn-ea"/>
          <a:cs typeface="+mn-cs"/>
        </a:defRPr>
      </a:lvl3pPr>
      <a:lvl4pPr marL="862599" algn="l" defTabSz="575066" rtl="0" eaLnBrk="1" latinLnBrk="0" hangingPunct="1">
        <a:defRPr sz="1132" kern="1200">
          <a:solidFill>
            <a:schemeClr val="tx1"/>
          </a:solidFill>
          <a:latin typeface="+mn-lt"/>
          <a:ea typeface="+mn-ea"/>
          <a:cs typeface="+mn-cs"/>
        </a:defRPr>
      </a:lvl4pPr>
      <a:lvl5pPr marL="1150132" algn="l" defTabSz="575066" rtl="0" eaLnBrk="1" latinLnBrk="0" hangingPunct="1">
        <a:defRPr sz="1132" kern="1200">
          <a:solidFill>
            <a:schemeClr val="tx1"/>
          </a:solidFill>
          <a:latin typeface="+mn-lt"/>
          <a:ea typeface="+mn-ea"/>
          <a:cs typeface="+mn-cs"/>
        </a:defRPr>
      </a:lvl5pPr>
      <a:lvl6pPr marL="1437665" algn="l" defTabSz="575066" rtl="0" eaLnBrk="1" latinLnBrk="0" hangingPunct="1">
        <a:defRPr sz="1132" kern="1200">
          <a:solidFill>
            <a:schemeClr val="tx1"/>
          </a:solidFill>
          <a:latin typeface="+mn-lt"/>
          <a:ea typeface="+mn-ea"/>
          <a:cs typeface="+mn-cs"/>
        </a:defRPr>
      </a:lvl6pPr>
      <a:lvl7pPr marL="1725198" algn="l" defTabSz="575066" rtl="0" eaLnBrk="1" latinLnBrk="0" hangingPunct="1">
        <a:defRPr sz="1132" kern="1200">
          <a:solidFill>
            <a:schemeClr val="tx1"/>
          </a:solidFill>
          <a:latin typeface="+mn-lt"/>
          <a:ea typeface="+mn-ea"/>
          <a:cs typeface="+mn-cs"/>
        </a:defRPr>
      </a:lvl7pPr>
      <a:lvl8pPr marL="2012732" algn="l" defTabSz="575066" rtl="0" eaLnBrk="1" latinLnBrk="0" hangingPunct="1">
        <a:defRPr sz="1132" kern="1200">
          <a:solidFill>
            <a:schemeClr val="tx1"/>
          </a:solidFill>
          <a:latin typeface="+mn-lt"/>
          <a:ea typeface="+mn-ea"/>
          <a:cs typeface="+mn-cs"/>
        </a:defRPr>
      </a:lvl8pPr>
      <a:lvl9pPr marL="2300265" algn="l" defTabSz="575066" rtl="0" eaLnBrk="1" latinLnBrk="0" hangingPunct="1">
        <a:defRPr sz="11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47" b="34144"/>
          <a:stretch/>
        </p:blipFill>
        <p:spPr>
          <a:xfrm>
            <a:off x="0" y="0"/>
            <a:ext cx="7667625" cy="4560888"/>
          </a:xfrm>
          <a:prstGeom prst="rect">
            <a:avLst/>
          </a:prstGeom>
        </p:spPr>
      </p:pic>
      <p:sp>
        <p:nvSpPr>
          <p:cNvPr id="13" name="Rectángulo redondeado 12"/>
          <p:cNvSpPr/>
          <p:nvPr/>
        </p:nvSpPr>
        <p:spPr>
          <a:xfrm>
            <a:off x="189442" y="1999407"/>
            <a:ext cx="3163357" cy="1384995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50000"/>
                  <a:shade val="30000"/>
                  <a:satMod val="115000"/>
                </a:schemeClr>
              </a:gs>
              <a:gs pos="84000">
                <a:schemeClr val="bg1">
                  <a:alpha val="41000"/>
                  <a:lumMod val="41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50800" dir="5400000" algn="ctr" rotWithShape="0">
              <a:schemeClr val="bg2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BF190780-9850-5545-842C-C507C053F1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50812" y="345443"/>
            <a:ext cx="4361372" cy="492961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CF9D3FBC-ADDE-1F45-AB2E-538FBE95DECB}"/>
              </a:ext>
            </a:extLst>
          </p:cNvPr>
          <p:cNvSpPr txBox="1"/>
          <p:nvPr/>
        </p:nvSpPr>
        <p:spPr>
          <a:xfrm>
            <a:off x="43921" y="391868"/>
            <a:ext cx="3075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>
                <a:solidFill>
                  <a:schemeClr val="bg1"/>
                </a:solidFill>
                <a:latin typeface="Alegreya Sans SC" pitchFamily="2" charset="0"/>
              </a:rPr>
              <a:t>NUEVA PUBLICACIÓN</a:t>
            </a:r>
            <a:endParaRPr lang="es-ES_tradnl" sz="2000" i="1" dirty="0">
              <a:solidFill>
                <a:schemeClr val="bg1"/>
              </a:solidFill>
              <a:latin typeface="Alegreya Sans SC" pitchFamily="2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="" xmlns:a16="http://schemas.microsoft.com/office/drawing/2014/main" id="{B60341CB-D6B6-A74D-9C6E-E8494FB697A5}"/>
              </a:ext>
            </a:extLst>
          </p:cNvPr>
          <p:cNvSpPr txBox="1"/>
          <p:nvPr/>
        </p:nvSpPr>
        <p:spPr>
          <a:xfrm>
            <a:off x="189442" y="2015195"/>
            <a:ext cx="33665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8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Play"/>
                <a:cs typeface="Play"/>
                <a:sym typeface="Play"/>
              </a:rPr>
              <a:t>Diversidad </a:t>
            </a:r>
            <a:r>
              <a:rPr lang="es-ES" sz="2800" b="1" dirty="0">
                <a:solidFill>
                  <a:schemeClr val="bg1"/>
                </a:solidFill>
                <a:latin typeface="Arial Narrow" panose="020B0606020202030204" pitchFamily="34" charset="0"/>
                <a:ea typeface="Play"/>
                <a:cs typeface="Play"/>
                <a:sym typeface="Play"/>
              </a:rPr>
              <a:t>de hongos </a:t>
            </a:r>
            <a:endParaRPr lang="es-ES" sz="2800" b="1" dirty="0" smtClean="0">
              <a:solidFill>
                <a:schemeClr val="bg1"/>
              </a:solidFill>
              <a:latin typeface="Arial Narrow" panose="020B0606020202030204" pitchFamily="34" charset="0"/>
              <a:ea typeface="Play"/>
              <a:cs typeface="Play"/>
              <a:sym typeface="Play"/>
            </a:endParaRPr>
          </a:p>
          <a:p>
            <a:pPr lvl="0"/>
            <a:r>
              <a:rPr lang="es-ES" sz="28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Play"/>
                <a:cs typeface="Play"/>
                <a:sym typeface="Play"/>
              </a:rPr>
              <a:t>relacionados </a:t>
            </a:r>
          </a:p>
          <a:p>
            <a:pPr lvl="0"/>
            <a:r>
              <a:rPr lang="es-ES" sz="28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Play"/>
                <a:cs typeface="Play"/>
                <a:sym typeface="Play"/>
              </a:rPr>
              <a:t>con </a:t>
            </a:r>
            <a:r>
              <a:rPr lang="es-ES" sz="2800" b="1" dirty="0">
                <a:solidFill>
                  <a:schemeClr val="bg1"/>
                </a:solidFill>
                <a:latin typeface="Arial Narrow" panose="020B0606020202030204" pitchFamily="34" charset="0"/>
                <a:ea typeface="Play"/>
                <a:cs typeface="Play"/>
                <a:sym typeface="Play"/>
              </a:rPr>
              <a:t>la </a:t>
            </a:r>
            <a:r>
              <a:rPr lang="es-ES" sz="28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Play"/>
                <a:cs typeface="Play"/>
                <a:sym typeface="Play"/>
              </a:rPr>
              <a:t>roya </a:t>
            </a:r>
            <a:r>
              <a:rPr lang="es-ES" sz="2800" b="1" dirty="0">
                <a:solidFill>
                  <a:schemeClr val="bg1"/>
                </a:solidFill>
                <a:latin typeface="Arial Narrow" panose="020B0606020202030204" pitchFamily="34" charset="0"/>
                <a:ea typeface="Play"/>
                <a:cs typeface="Play"/>
                <a:sym typeface="Play"/>
              </a:rPr>
              <a:t>del café</a:t>
            </a:r>
            <a:endParaRPr lang="en-US" sz="2800" b="1" i="1" dirty="0">
              <a:solidFill>
                <a:schemeClr val="bg1"/>
              </a:solidFill>
              <a:latin typeface="Arial Narrow" panose="020B0606020202030204" pitchFamily="34" charset="0"/>
              <a:ea typeface="Play"/>
              <a:cs typeface="Play"/>
              <a:sym typeface="Play"/>
            </a:endParaRPr>
          </a:p>
        </p:txBody>
      </p:sp>
      <p:sp>
        <p:nvSpPr>
          <p:cNvPr id="15" name="Elipse 14"/>
          <p:cNvSpPr/>
          <p:nvPr/>
        </p:nvSpPr>
        <p:spPr>
          <a:xfrm rot="8016397">
            <a:off x="5334767" y="3356716"/>
            <a:ext cx="2451341" cy="2617162"/>
          </a:xfrm>
          <a:prstGeom prst="ellipse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67420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1114</TotalTime>
  <Words>11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Alegreya Sans SC</vt:lpstr>
      <vt:lpstr>Arial</vt:lpstr>
      <vt:lpstr>Arial Narrow</vt:lpstr>
      <vt:lpstr>Calibri</vt:lpstr>
      <vt:lpstr>Calibri Light</vt:lpstr>
      <vt:lpstr>Play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6</cp:revision>
  <dcterms:created xsi:type="dcterms:W3CDTF">2024-10-21T21:28:51Z</dcterms:created>
  <dcterms:modified xsi:type="dcterms:W3CDTF">2024-10-25T16:40:56Z</dcterms:modified>
</cp:coreProperties>
</file>